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73" r:id="rId6"/>
    <p:sldId id="284" r:id="rId7"/>
    <p:sldId id="283" r:id="rId8"/>
    <p:sldId id="274" r:id="rId9"/>
    <p:sldId id="275" r:id="rId10"/>
    <p:sldId id="276" r:id="rId11"/>
    <p:sldId id="289" r:id="rId12"/>
    <p:sldId id="290" r:id="rId13"/>
    <p:sldId id="277" r:id="rId14"/>
    <p:sldId id="285" r:id="rId15"/>
    <p:sldId id="278" r:id="rId16"/>
    <p:sldId id="279" r:id="rId17"/>
    <p:sldId id="280" r:id="rId18"/>
    <p:sldId id="286" r:id="rId19"/>
    <p:sldId id="262" r:id="rId20"/>
    <p:sldId id="267" r:id="rId21"/>
    <p:sldId id="282" r:id="rId22"/>
    <p:sldId id="287" r:id="rId23"/>
    <p:sldId id="288" r:id="rId24"/>
    <p:sldId id="25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15" autoAdjust="0"/>
  </p:normalViewPr>
  <p:slideViewPr>
    <p:cSldViewPr>
      <p:cViewPr varScale="1">
        <p:scale>
          <a:sx n="66" d="100"/>
          <a:sy n="66" d="100"/>
        </p:scale>
        <p:origin x="-13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355"/>
            <a:ext cx="9649072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484784" y="382607"/>
            <a:ext cx="11449272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38100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Книжные                               </a:t>
            </a:r>
          </a:p>
          <a:p>
            <a:pPr algn="ctr"/>
            <a:r>
              <a:rPr lang="ru-RU" sz="11500" b="1" dirty="0">
                <a:ln w="38100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11500" b="1" dirty="0" smtClean="0">
                <a:ln w="38100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              </a:t>
            </a:r>
            <a:r>
              <a:rPr lang="ru-RU" sz="11500" b="1" cap="none" spc="0" dirty="0" smtClean="0">
                <a:ln w="38100">
                  <a:solidFill>
                    <a:srgbClr val="92D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новинки</a:t>
            </a:r>
            <a:endParaRPr lang="ru-RU" sz="11500" b="1" cap="none" spc="0" dirty="0">
              <a:ln w="38100">
                <a:solidFill>
                  <a:srgbClr val="92D050"/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2284" y="4293096"/>
            <a:ext cx="80514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i="1" cap="none" spc="0" dirty="0" smtClean="0">
                <a:ln w="38100" cmpd="sng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ambria" panose="02040503050406030204" pitchFamily="18" charset="0"/>
              </a:rPr>
              <a:t>Осень 2016</a:t>
            </a:r>
            <a:endParaRPr lang="ru-RU" sz="9600" b="1" i="1" cap="none" spc="0" dirty="0">
              <a:ln w="38100" cmpd="sng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r="11381"/>
          <a:stretch/>
        </p:blipFill>
        <p:spPr bwMode="auto">
          <a:xfrm>
            <a:off x="0" y="0"/>
            <a:ext cx="9303658" cy="704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924440" cy="43024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16253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Двадцать лет эта женщина с немодным именем Роза была счастлива, находясь в браке с Николаем. Что ж, с нее хватит - решила Марина. Теперь пора взять его в свои руки и изменить статус тайной любовницы на роль законной жены. Ведь она молода, красива - чего никак нельзя сказать о сорокалетней Розе, этой полной косоглазой простушке. Наметив план операции, Марина появилась в доме соперницы и раскрыла ей свои карты. Однако… Роза-мимоза отреагировала как-то странно. Да и выглядеть стала лучше. Неужели она что-то почувствовала, а потому, чтобы понравиться мужу, резко сменила имидж и решила бороться за свои права на него до конца?..</a:t>
            </a:r>
          </a:p>
          <a:p>
            <a:pPr algn="just"/>
            <a:r>
              <a:rPr lang="ru-RU" i="1" dirty="0" smtClean="0"/>
              <a:t>/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215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"/>
            <a:ext cx="96821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46855"/>
            <a:ext cx="3666623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71257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Ура!!! Мне сказочно повезло! Меня, Виолу Тараканову, пригласили пожить в прекрасном отеле на берегу моря… совершенно бесплатно! Правда, я должна написать рекламный… любовный роман, действие которого происходит здесь и сейчас. Сей гениальный пиар-ход придумала владелица гостиницы Марина Лаврова, чтобы привлечь богатых и знаменитых клиентов. Но реальная жизнь предлагает свой сюжет – на территории отеля начинают умирать люди. За расследование берусь я и в случайности не верю. А в этом странном месте порой пробирает мороз по коже: то в грязевом озерце находят мертвым моего знакомого Володю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Неумывайкина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 прямо посреди белого дня всем предстает призрак ведьмы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Трындычихи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некогда обитавшей в здешних местах…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113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" r="10391"/>
          <a:stretch/>
        </p:blipFill>
        <p:spPr bwMode="auto">
          <a:xfrm>
            <a:off x="-204621" y="0"/>
            <a:ext cx="9521371" cy="7002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0" y="766880"/>
            <a:ext cx="3799202" cy="49685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1392" y="965987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                 "</a:t>
            </a:r>
            <a:r>
              <a:rPr lang="ru-RU" sz="24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Дневник домового" буквально взорвал Сеть. Ежедневные приключения </a:t>
            </a:r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грубоватого но </a:t>
            </a:r>
            <a:r>
              <a:rPr lang="ru-RU" sz="24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очаровательного страшилки в компании с котом и щенком затронули сердца более 2 000 000 читателей Рунета. Юмор - в каждой строчке. </a:t>
            </a:r>
            <a:endParaRPr lang="ru-RU" sz="2400" b="1" i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just"/>
            <a:r>
              <a:rPr lang="ru-RU" sz="2400" b="1" i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Но </a:t>
            </a:r>
            <a:r>
              <a:rPr lang="ru-RU" sz="24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и есть о чем задуматься</a:t>
            </a:r>
            <a:r>
              <a:rPr lang="ru-RU" sz="24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.</a:t>
            </a:r>
            <a:endParaRPr lang="ru-RU" sz="2400" b="1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36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r="3404"/>
          <a:stretch/>
        </p:blipFill>
        <p:spPr bwMode="auto">
          <a:xfrm>
            <a:off x="-136692" y="-171400"/>
            <a:ext cx="9714705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90" y="1268760"/>
            <a:ext cx="3011300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05273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шокирующий роман, отражающий правдивую сторону жизни на Востоке. Книга, основанная на реальной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жизни,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повествует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женщинах,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 любви, одиночестве, вере, предательстве.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Эльчин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Сафарли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отходит от теплого мелодраматического стиля, представляя на суд читателя жестко-эмоциональную правду жизни. Откровенный текст без притворств, «розовых очков»,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сладостных иллюзий. </a:t>
            </a:r>
            <a:r>
              <a:rPr lang="ru-RU" dirty="0"/>
              <a:t>иллюзий.</a:t>
            </a:r>
          </a:p>
        </p:txBody>
      </p:sp>
    </p:spTree>
    <p:extLst>
      <p:ext uri="{BB962C8B-B14F-4D97-AF65-F5344CB8AC3E}">
        <p14:creationId xmlns:p14="http://schemas.microsoft.com/office/powerpoint/2010/main" val="6939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r="6880"/>
          <a:stretch/>
        </p:blipFill>
        <p:spPr bwMode="auto">
          <a:xfrm>
            <a:off x="-116114" y="-66272"/>
            <a:ext cx="9260114" cy="692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Общая Папка для KOMPLEKTOVANIE\новинки сентябрь 2016г\Рисунок (4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3757662" cy="55128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60951" y="718208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 три года прожила в Индии, год или чуть больше во Франции, два с половиной года в Испании, два года в Финляндии и еще много где. Выходит, что я полжизни пробыла вне дома, в поисках впечатлений, историй, фотографий, опыта, воздуха для моего только что родившегося ребенка, врачей для отца, общения с давно уехавшими друзьями, просто отдыха, просто леса, просто моря или гор. Я ездила, чтобы насмотреться на мир, накопить эмоций, наесться глазами красоты и обязательно поделиться всем этим с вами! Впереди, уверена, еще много случайных, ничем не связанных между собой - и со мной - стран! Поехали?</a:t>
            </a:r>
          </a:p>
          <a:p>
            <a:pPr algn="just"/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50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7"/>
          <a:stretch/>
        </p:blipFill>
        <p:spPr bwMode="auto">
          <a:xfrm>
            <a:off x="-324544" y="-228827"/>
            <a:ext cx="9668239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2656"/>
            <a:ext cx="3472312" cy="50996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764704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Это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драматичные истории о том, как побороть тьму внутри себя. Персонажи самого разного толка - студентка-эмигрантка, монах-расстрига, молодая мать, мальчик-сирота - застигнуты в момент жизненного перелома. Исход неизвестен, но это не лишает героев чувства юмора и надежды на то, что им всё же удастся пройти по воде, станцевать на крыше и вырастить дерево из музыки Баха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13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480" r="6726" b="-480"/>
          <a:stretch/>
        </p:blipFill>
        <p:spPr bwMode="auto">
          <a:xfrm>
            <a:off x="-324544" y="0"/>
            <a:ext cx="9701585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0435"/>
            <a:ext cx="3729525" cy="53685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18300" y="830435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Любой человек, решивший мстить, сам того не подозревая, запускает маховик страшных и трагических историй, которые по цепочке следуют друг за другом, вовлекая все новых людей. Как одна неосторожная смерть в далеком прошлом может разрушить чью-то судьбу в настоящем. Как одно брошенное в гневе слово может обернуться печальными последствиями. И как одна спасенная жизнь может навсегда прекратить череду ужасных событий. Осталось узнать, кто запустил этот страшный маховик...</a:t>
            </a:r>
          </a:p>
          <a:p>
            <a:pPr algn="just"/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91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804" y="0"/>
            <a:ext cx="9610908" cy="695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043876" cy="48644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840207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Еве Даллас и ее коллеге </a:t>
            </a:r>
            <a:r>
              <a:rPr lang="ru-RU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Пибоди</a:t>
            </a:r>
            <a:r>
              <a:rPr lang="ru-RU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 очередной раз предстоит расследовать необычное преступление. В баре, которым владеет муж Евы, </a:t>
            </a:r>
            <a:r>
              <a:rPr lang="ru-RU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Рорк</a:t>
            </a:r>
            <a:r>
              <a:rPr lang="ru-RU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при загадочных обстоятельствах погибает восемьдесят человек. Уцелевшие свидетели описывают внезапное всепоглощающее чувство страха, ярости и паранойи. Ева и </a:t>
            </a:r>
            <a:r>
              <a:rPr lang="ru-RU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Пибоди</a:t>
            </a:r>
            <a:r>
              <a:rPr lang="ru-RU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выясняют, что в коктейли посетителей подмешали химические вещества. Но кто мог столь жестоко поступить? Подозрение падает на </a:t>
            </a:r>
            <a:r>
              <a:rPr lang="ru-RU" b="1" i="1" dirty="0" err="1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Рорка</a:t>
            </a:r>
            <a:r>
              <a:rPr lang="ru-RU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 Удастся ли Еве раскрыть преступление и найти настоящего убийцу?</a:t>
            </a:r>
          </a:p>
          <a:p>
            <a:pPr algn="just"/>
            <a:endParaRPr lang="ru-RU" b="1" i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25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-396" r="19487"/>
          <a:stretch/>
        </p:blipFill>
        <p:spPr bwMode="auto">
          <a:xfrm>
            <a:off x="0" y="-41625"/>
            <a:ext cx="9162593" cy="69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Общая Папка для KOMPLEKTOVANIE\новинки сентябрь 2016г\Рисунок (5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423677" cy="509878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1221" y="90872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Клаудии есть все, что нужно для счастья: любящий муж -- бравый морской офицер, двое прелестных пасынков, благородная социальная работа, красивый дом. А скоро появится и дочь, рождения которой Клаудия, не раз терявшая детей, ждет с особым трепетом. Вот только новая няня, Зои, кажется подозрительной: она явно шпионит за Клаудией и тяжело переживает свое бесплодие. Однажды на одежде няни обнаруживается кровь, а вокруг только и твердят о зверских нападениях на беременных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56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1833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34" y="620688"/>
            <a:ext cx="3047812" cy="46085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960" y="1988840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Когда Олли и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Хэркурт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увидели дом своей мечты – огромный красивый особняк в георгианском стиле, – они не смогли устоять перед его очарованием. И, хотя дом был старым и очень запущенным, супруги купили его, потратив все свои средства. Однако в первый же день приезда Олли,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их двенадцатилетней дочери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Джейд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стало ясно, что в особняке обитает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кто­то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еще. С ними стали происходить странные пугающие истории, казалось,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кто­то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настроен против семьи. Вскоре Олли и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­узнают ужасное 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прошлое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дома на Холодном холме и понимают, что им всем грозит страшная опасность…</a:t>
            </a:r>
            <a:b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77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43408"/>
            <a:ext cx="10047628" cy="727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980728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    Осенью </a:t>
            </a:r>
            <a:r>
              <a:rPr lang="ru-RU" sz="32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в мире литературы появляется много интересных новинок. Чтобы </a:t>
            </a:r>
            <a:r>
              <a:rPr lang="ru-RU" sz="32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Вы </a:t>
            </a:r>
            <a:r>
              <a:rPr lang="ru-RU" sz="32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не запутались в бесконечном выборе, мы </a:t>
            </a:r>
            <a:r>
              <a:rPr lang="ru-RU" sz="32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предлагаем Вам пролистать страницы самых ярких произведений, вышедших </a:t>
            </a:r>
            <a:r>
              <a:rPr lang="ru-RU" sz="32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за последние три месяца. </a:t>
            </a:r>
            <a:endParaRPr lang="ru-RU" sz="3200" i="1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  <a:p>
            <a:pPr algn="just"/>
            <a:r>
              <a:rPr lang="ru-RU" sz="32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      Вам </a:t>
            </a:r>
            <a:r>
              <a:rPr lang="ru-RU" sz="3200" i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осталось только решить, что </a:t>
            </a:r>
            <a:r>
              <a:rPr lang="ru-RU" sz="3200" i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выбрать…</a:t>
            </a:r>
            <a:endParaRPr lang="ru-RU" sz="3200" i="1" dirty="0">
              <a:ln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9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5" t="10955" r="15935" b="-2228"/>
          <a:stretch/>
        </p:blipFill>
        <p:spPr bwMode="auto">
          <a:xfrm>
            <a:off x="-756592" y="0"/>
            <a:ext cx="10090968" cy="71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18457"/>
            <a:ext cx="2760738" cy="4103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6288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 повести, входящие в эту книгу, посвящены жизни Древней Руси. Это начало очень длинного, на тысячу лет, рассказа о взлетах и падениях одного рода, живущего в России с незапамятных времен. Сага является художественным сопровождением многотомной «Истории Российского государства», первый том которой выходит одновременно с «Огненным перстом».</a:t>
            </a:r>
          </a:p>
        </p:txBody>
      </p:sp>
    </p:spTree>
    <p:extLst>
      <p:ext uri="{BB962C8B-B14F-4D97-AF65-F5344CB8AC3E}">
        <p14:creationId xmlns:p14="http://schemas.microsoft.com/office/powerpoint/2010/main" val="36442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" t="23" r="11516" b="-21"/>
          <a:stretch/>
        </p:blipFill>
        <p:spPr bwMode="auto">
          <a:xfrm>
            <a:off x="-270" y="0"/>
            <a:ext cx="91442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Общая Папка для KOMPLEKTOVANIE\новинки сентябрь 2016г\Рисунок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3"/>
            <a:ext cx="3028201" cy="49007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5745" y="197346"/>
            <a:ext cx="52565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От автора — лауреата множества престижных литературных премий, чьи произведения опубликованы в 28 странах, на все книги писательницы приобретены права на экранизацию. Два года в топ-10 по всему миру! 10 000 восторженных откликов на Amazon.com! Абсолютная книжная сенсация последних лет!</a:t>
            </a:r>
          </a:p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 было готово для празднования пятилетнего юбилея супружеской жизни, когда вдруг необъяснимо пропал один из виновников торжества. Остались следы борьбы в доме, кровь, которую явно пытались стереть, — и цепочка «ключей» в игре под названием «охота за сокровищами»; красивая, умная и невероятно изобретательная жена ежегодно устраивала ее для своего обожаемого мужа.</a:t>
            </a:r>
          </a:p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похоже, что эти «ключи» — размещенные ею тут и там странные записки и не менее странные безделушки — дают единственный шанс пролить свет на судьбу исчезнувшей. Вот только не придется ли «охотнику» в процессе поиска раскрыть миру и пару-тройку собственных малосимпатичных тайн?</a:t>
            </a:r>
          </a:p>
        </p:txBody>
      </p:sp>
    </p:spTree>
    <p:extLst>
      <p:ext uri="{BB962C8B-B14F-4D97-AF65-F5344CB8AC3E}">
        <p14:creationId xmlns:p14="http://schemas.microsoft.com/office/powerpoint/2010/main" val="27705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1" r="17295"/>
          <a:stretch/>
        </p:blipFill>
        <p:spPr bwMode="auto">
          <a:xfrm>
            <a:off x="-202208" y="0"/>
            <a:ext cx="9376229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Общая Папка для KOMPLEKTOVANIE\новинки сентябрь 2016г\Рисунок (4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612318" cy="39836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Общая Папка для KOMPLEKTOVANIE\новинки сентябрь 2016г\Рисунок (4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2789849" cy="44678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Общая Папка для KOMPLEKTOVANIE\новинки сентябрь 2016г\Рисунок (4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3056118" cy="469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8104" y="2210037"/>
            <a:ext cx="3456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Считается, что закон не имеет обратной силы. Да, но только - не закон человеческих отношений. Можно ли заключить в строгие временные рамки родственные чувства, любовь, дружбу, честь, служебный долг? Как определить точку отсчета для этих понятий? Они - 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 времени,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если речь идет о людях, до конца преданных своему делу.</a:t>
            </a:r>
            <a:b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19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56"/>
          <a:stretch/>
        </p:blipFill>
        <p:spPr bwMode="auto">
          <a:xfrm>
            <a:off x="-23664" y="-171399"/>
            <a:ext cx="9372600" cy="702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Общая Папка для KOMPLEKTOVANIE\новинки сентябрь 2016г\Рисунок (4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1"/>
            <a:ext cx="3413346" cy="495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0"/>
            <a:ext cx="516611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После исчезновения писателя Оуэна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Куайна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его жена обращается к частному сыщику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Корморану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Страйку. Полагая, что муж просто скрывается от родных, как случалось уже не раз,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Леонора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Куайн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поручает Страйку найти беглеца и вернуть в лоно семьи. Но в ходе расследования Страйк понимает, что дело обстоит куда серьезнее, чем кажется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Леоноре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Оуэн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Куайн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забрал с собой рукопись нового романа, где выставил в неприглядном свете едва ли не всех своих знакомых, включая весьма известных и влиятельных лиц. Писатель сломает их судьбы, если не откажется от публикации. Неудивительно, что многие хотели бы заставить его умолкнуть.</a:t>
            </a:r>
          </a:p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Вскоре Страйк выясняет, что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Куайн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стал жертвой чудовищного убийства. Теперь необходимо просчитать мотивы неслыханно жестокого, изощренного преступника.</a:t>
            </a:r>
          </a:p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Увлекательный детектив с неожиданными поворотами сюжета, «Шелкопряд» — второе произведение из цикла романов о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Корморане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Страйке и его решительной помощнице Робин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Эллакотт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27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0"/>
            <a:ext cx="10025389" cy="7173416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692696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...И снова Осени страницы...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Передо мной - живая даль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Воспоминаний, золотится</a:t>
            </a:r>
          </a:p>
          <a:p>
            <a:r>
              <a:rPr lang="ru-RU" sz="60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И взглядов красочных печаль!..</a:t>
            </a:r>
          </a:p>
          <a:p>
            <a:endParaRPr lang="ru-RU" sz="6000" dirty="0" smtClean="0">
              <a:solidFill>
                <a:schemeClr val="bg1"/>
              </a:solidFill>
              <a:latin typeface="Gabriola" panose="04040605051002020D02" pitchFamily="82" charset="0"/>
            </a:endParaRPr>
          </a:p>
          <a:p>
            <a:r>
              <a:rPr lang="ru-RU" sz="60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Листаю Осени страницы...</a:t>
            </a:r>
            <a:endParaRPr lang="ru-RU" sz="60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5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426" y="-9108"/>
            <a:ext cx="11074320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80528" y="332656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Листая </a:t>
            </a:r>
            <a:r>
              <a:rPr lang="ru-RU" sz="44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Осени страницы…</a:t>
            </a:r>
            <a:endParaRPr lang="ru-RU" sz="4400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6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1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9083"/>
            <a:ext cx="3148034" cy="48245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455278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Казалось бы, предложение руки и сердца сделано. Весь офис тому свидетель. И самое главное желание Маши Кошкиной – быть рядом с Николаем Гончаровым, опытным, красивым, успешным мужчиной, – исполнилось. Радуйся, сажай в золотую клетку птицу счастья и насвистывай с ней дуэтом! Но для Маши настали времена отнюдь не благостные. Каждый новый этап в отношениях с Николаем открывал ей ту сторону жизни, о которой она, романтическая девушка, и не подозревала. Как ей, дочке простых врачей, вписаться в круг жениха, принадлежащего совершенно к другому социальному классу? Как научиться обсуждать проблему, а не прятаться от нее, подобно страусу? Как справляться с ревностью? Как сохранить свою волю, когда так хочется подчиниться и раствориться во власти прекраснейшего из мужчин?</a:t>
            </a:r>
          </a:p>
        </p:txBody>
      </p:sp>
    </p:spTree>
    <p:extLst>
      <p:ext uri="{BB962C8B-B14F-4D97-AF65-F5344CB8AC3E}">
        <p14:creationId xmlns:p14="http://schemas.microsoft.com/office/powerpoint/2010/main" val="416351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375" y="16587"/>
            <a:ext cx="9366733" cy="701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75" y="1196752"/>
            <a:ext cx="3256178" cy="500587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747945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 успела Катя обрадоваться последним своим каникулам, как узнала печальные новости - от сестры ушел муж, оставив ее с тремя маленькими детьми. И пришлось Катерине все лето быть нянькой при своих племянниках. Но, как говорится, не было бы счастья, да несчастье помогло - девушка познакомилась с Гришей, сыном соседки, отзывчивым и веселым парнем. И стали ребята строить планы, чем можно помочь Катиной сестре, как ей мужа хорошего найти… Старшие сестры смеялись над ребятами поначалу, но ой, как зря, знали ведь, что Катерина - девушка с боевым характером!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51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9"/>
          <a:stretch/>
        </p:blipFill>
        <p:spPr bwMode="auto">
          <a:xfrm>
            <a:off x="-252536" y="-56489"/>
            <a:ext cx="9635385" cy="68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Общая Папка для KOMPLEKTOVANIE\новинки сентябрь 2016г\Рисунок (9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88" y="680230"/>
            <a:ext cx="3368612" cy="54990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943" y="198100"/>
            <a:ext cx="504056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Впервые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Энца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Чиро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встретились еще детьми при очень печальных обстоятельствах, на фоне величавых итальянских Альп.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Чиро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полусирота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который живет при женском монастыре, а </a:t>
            </a:r>
            <a:r>
              <a:rPr lang="ru-RU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Энца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старшая дочь в большой и очень бедной семье. Они не сетуют не судьбу и готовы к трудам и невзгодам, главное - не расставаться с близкими и с любимыми и такими прекрасными горами, которые способны залечить любые раны. Но судьба распорядится иначе - совсем детьми оба вынуждены покинуть родину и любимых людей, отправиться через океан в непостижимую и пугающую Америку. Так начинается история их жизней, полная совершенно неожиданных поворотов, искушений, невзгод, счастливых мгновений, дружбы и великой любви. Им придется встретиться и расстаться еще несколько раз, прежде чем они поймут, что судьба недаром подстраивает им встречи, и если есть что-то в жизни, способное справиться с тоской по родной Италии, так это - любовь. Но прежде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897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7" y="23912"/>
            <a:ext cx="9975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Общая Папка для KOMPLEKTOVANIE\новинки сентябрь 2016г\Рисунок (2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52" y="476672"/>
            <a:ext cx="2973895" cy="4548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39952" y="620688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Эта книга о горьком и смешном мире людей, которые живут, не замечая времени. Людей, которые не боятся летать и умеют найти забавное даже в трагичном. Мир стариков и детей, взрослых и тех, кто утратил веру, - но не отчаялся. Мир людей, навсегда застрявших в том измерении, где когда-нибудь обязательно исполняются мечты.</a:t>
            </a:r>
          </a:p>
        </p:txBody>
      </p:sp>
    </p:spTree>
    <p:extLst>
      <p:ext uri="{BB962C8B-B14F-4D97-AF65-F5344CB8AC3E}">
        <p14:creationId xmlns:p14="http://schemas.microsoft.com/office/powerpoint/2010/main" val="16552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3" r="861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59" y="908720"/>
            <a:ext cx="2956738" cy="4235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619733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"Мы в ответе за тех, кого приручили". Эту фразу 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Сент-Экзюпери 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мы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повторяем так часто, что она стала затертой, даже банальной. Но нет другого рецепта от одиночества, кроме как найти человека, которому еще хуже, чем тебе, и - помочь, пригреть, "приручить". Порадовать мелочами: тарелкой горячего супа в холодную погоду, незатейливым оливье </a:t>
            </a:r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новогоднюю ночь, </a:t>
            </a: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свежевымытыми полами и наряженной елкой.</a:t>
            </a:r>
            <a:b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Евгении это стало рецептом от тоски, лекарством от одиночества.</a:t>
            </a:r>
            <a:br>
              <a:rPr lang="ru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3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28"/>
            <a:ext cx="9448821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458893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67944" y="112474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i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Малкина о любви. А значит, о людях. Он пишет о немолодых. Но настаивает, что яркость жизни, сила любви зависят не от количества лет, а от качества отношения к этой самой жизни. Его герои страдают, маются, любят, радуются, и что важно - удивляются. Автор учит нас видеть обычную, повседневную жизнь как чудо. Каждый человек чудесен, если к нему внимательно приглядеться.</a:t>
            </a:r>
          </a:p>
          <a:p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55225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1913</Words>
  <Application>Microsoft Office PowerPoint</Application>
  <PresentationFormat>Экран (4:3)</PresentationFormat>
  <Paragraphs>38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Наташа</dc:creator>
  <cp:lastModifiedBy>Наташа</cp:lastModifiedBy>
  <cp:revision>31</cp:revision>
  <dcterms:created xsi:type="dcterms:W3CDTF">2016-10-05T09:14:07Z</dcterms:created>
  <dcterms:modified xsi:type="dcterms:W3CDTF">2016-10-31T13:34:23Z</dcterms:modified>
</cp:coreProperties>
</file>